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7" r:id="rId1"/>
  </p:sldMasterIdLst>
  <p:notesMasterIdLst>
    <p:notesMasterId r:id="rId34"/>
  </p:notesMasterIdLst>
  <p:handoutMasterIdLst>
    <p:handoutMasterId r:id="rId35"/>
  </p:handoutMasterIdLst>
  <p:sldIdLst>
    <p:sldId id="292" r:id="rId2"/>
    <p:sldId id="314" r:id="rId3"/>
    <p:sldId id="406" r:id="rId4"/>
    <p:sldId id="359" r:id="rId5"/>
    <p:sldId id="431" r:id="rId6"/>
    <p:sldId id="433" r:id="rId7"/>
    <p:sldId id="414" r:id="rId8"/>
    <p:sldId id="434" r:id="rId9"/>
    <p:sldId id="435" r:id="rId10"/>
    <p:sldId id="436" r:id="rId11"/>
    <p:sldId id="437" r:id="rId12"/>
    <p:sldId id="438" r:id="rId13"/>
    <p:sldId id="479" r:id="rId14"/>
    <p:sldId id="439" r:id="rId15"/>
    <p:sldId id="440" r:id="rId16"/>
    <p:sldId id="441" r:id="rId17"/>
    <p:sldId id="442" r:id="rId18"/>
    <p:sldId id="491" r:id="rId19"/>
    <p:sldId id="492" r:id="rId20"/>
    <p:sldId id="493" r:id="rId21"/>
    <p:sldId id="494" r:id="rId22"/>
    <p:sldId id="445" r:id="rId23"/>
    <p:sldId id="446" r:id="rId24"/>
    <p:sldId id="447" r:id="rId25"/>
    <p:sldId id="448" r:id="rId26"/>
    <p:sldId id="449" r:id="rId27"/>
    <p:sldId id="450" r:id="rId28"/>
    <p:sldId id="481" r:id="rId29"/>
    <p:sldId id="451" r:id="rId30"/>
    <p:sldId id="452" r:id="rId31"/>
    <p:sldId id="453" r:id="rId32"/>
    <p:sldId id="454" r:id="rId33"/>
  </p:sldIdLst>
  <p:sldSz cx="9144000" cy="6858000" type="screen4x3"/>
  <p:notesSz cx="6858000" cy="9296400"/>
  <p:embeddedFontLs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A3B"/>
    <a:srgbClr val="00AF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74" autoAdjust="0"/>
    <p:restoredTop sz="86380" autoAdjust="0"/>
  </p:normalViewPr>
  <p:slideViewPr>
    <p:cSldViewPr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F8AF-3FF3-4FA7-AA8D-4B75A36611FD}" type="datetimeFigureOut">
              <a:rPr lang="en-US" smtClean="0"/>
              <a:pPr/>
              <a:t>6/12/2012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882FC-B266-407B-A4EF-17F1D36F2F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7507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39CFCBB-F200-4919-BA6D-77BE6C986E51}" type="datetimeFigureOut">
              <a:rPr lang="en-US"/>
              <a:pPr>
                <a:defRPr/>
              </a:pPr>
              <a:t>6/12/2012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6EC40D-5022-47F7-B3DF-F0C525687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6192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5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3F57-1BCA-4C84-819F-D6D73A8E93CF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7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E8321-E677-459F-8E14-4F9CA5EB4C2E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7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E8321-E677-459F-8E14-4F9CA5EB4C2E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7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E8321-E677-459F-8E14-4F9CA5EB4C2E}" type="slidenum">
              <a:rPr lang="en-US" smtClean="0"/>
              <a:pPr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7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E8321-E677-459F-8E14-4F9CA5EB4C2E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32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47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9E8321-E677-459F-8E14-4F9CA5EB4C2E}" type="slidenum">
              <a:rPr lang="en-US" smtClean="0"/>
              <a:pPr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Bullet 2 modified</a:t>
            </a:r>
          </a:p>
        </p:txBody>
      </p:sp>
      <p:sp>
        <p:nvSpPr>
          <p:cNvPr id="449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ECB73D-EC51-494D-AD3D-F1A5E2254FEE}" type="slidenum">
              <a:rPr lang="en-US" smtClean="0"/>
              <a:pPr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5378" name="Object 16"/>
          <p:cNvGraphicFramePr>
            <a:graphicFrameLocks noChangeAspect="1"/>
          </p:cNvGraphicFramePr>
          <p:nvPr/>
        </p:nvGraphicFramePr>
        <p:xfrm>
          <a:off x="152400" y="1133475"/>
          <a:ext cx="8991600" cy="5724525"/>
        </p:xfrm>
        <a:graphic>
          <a:graphicData uri="http://schemas.openxmlformats.org/presentationml/2006/ole">
            <p:oleObj spid="_x0000_s485805" name="Image" r:id="rId14" imgW="13714286" imgH="8584127" progId="">
              <p:embed/>
            </p:oleObj>
          </a:graphicData>
        </a:graphic>
      </p:graphicFrame>
      <p:graphicFrame>
        <p:nvGraphicFramePr>
          <p:cNvPr id="485379" name="Object 13"/>
          <p:cNvGraphicFramePr>
            <a:graphicFrameLocks noChangeAspect="1"/>
          </p:cNvGraphicFramePr>
          <p:nvPr/>
        </p:nvGraphicFramePr>
        <p:xfrm>
          <a:off x="0" y="5976938"/>
          <a:ext cx="9144000" cy="881062"/>
        </p:xfrm>
        <a:graphic>
          <a:graphicData uri="http://schemas.openxmlformats.org/presentationml/2006/ole">
            <p:oleObj spid="_x0000_s485806" name="Image" r:id="rId15" imgW="13714286" imgH="1320635" progId="">
              <p:embed/>
            </p:oleObj>
          </a:graphicData>
        </a:graphic>
      </p:graphicFrame>
      <p:pic>
        <p:nvPicPr>
          <p:cNvPr id="485380" name="Picture 4" descr="EmergeGreen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663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AFD7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533400"/>
            <a:ext cx="9144000" cy="1905000"/>
          </a:xfrm>
          <a:prstGeom prst="rect">
            <a:avLst/>
          </a:prstGeom>
        </p:spPr>
        <p:txBody>
          <a:bodyPr/>
          <a:lstStyle/>
          <a:p>
            <a:pPr marL="681038" indent="-347663"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pitchFamily="34" charset="0"/>
              </a:rPr>
              <a:t>PowerPoint for  Mac 2011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sz="1100" b="1" dirty="0">
                <a:solidFill>
                  <a:srgbClr val="65AA3B"/>
                </a:solidFill>
              </a:rPr>
              <a:t>Skills &gt; </a:t>
            </a:r>
            <a:r>
              <a:rPr lang="en-US" sz="1100" b="1" dirty="0" smtClean="0">
                <a:solidFill>
                  <a:srgbClr val="65AA3B"/>
                </a:solidFill>
              </a:rPr>
              <a:t>PowerPoint for Mac 2011</a:t>
            </a:r>
            <a:endParaRPr lang="en-US" sz="1100" dirty="0">
              <a:solidFill>
                <a:srgbClr val="65AA3B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728554"/>
              </p:ext>
            </p:extLst>
          </p:nvPr>
        </p:nvGraphicFramePr>
        <p:xfrm>
          <a:off x="395868" y="4953000"/>
          <a:ext cx="6781800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/>
                <a:gridCol w="3124200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Using Graphics Objects</a:t>
                      </a:r>
                      <a:endParaRPr lang="en-US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Overview of PowerPoint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Formatting</a:t>
                      </a:r>
                      <a:r>
                        <a:rPr lang="en-US" b="0" baseline="0" dirty="0" smtClean="0"/>
                        <a:t> a Slide Show</a:t>
                      </a:r>
                      <a:endParaRPr lang="en-US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Working with Slides and Text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Presenting and Publishing</a:t>
                      </a:r>
                      <a:endParaRPr lang="en-US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5732" y="2532480"/>
            <a:ext cx="3658111" cy="22958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526241"/>
            <a:ext cx="3855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PowerPoint </a:t>
            </a:r>
            <a:r>
              <a:rPr lang="en-US" sz="2400" i="1" dirty="0">
                <a:latin typeface="+mn-lt"/>
              </a:rPr>
              <a:t>is a versatile program, designed to support a wide variety of presentations with an extensive package of creativity tools.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4675" indent="-214313"/>
            <a:r>
              <a:rPr lang="en-US" sz="4000" dirty="0" smtClean="0"/>
              <a:t>Entering and Formatting Text and Hyperlinks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7200" y="1990220"/>
            <a:ext cx="3886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Edit text on slides by selecting text, then insert, replace or format.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Increase </a:t>
            </a:r>
            <a:r>
              <a:rPr lang="en-US" sz="2000" i="1" dirty="0">
                <a:latin typeface="+mn-lt"/>
              </a:rPr>
              <a:t>the indent </a:t>
            </a:r>
            <a:r>
              <a:rPr lang="en-US" sz="2000" i="1" dirty="0" smtClean="0">
                <a:latin typeface="+mn-lt"/>
              </a:rPr>
              <a:t>(demote </a:t>
            </a:r>
            <a:r>
              <a:rPr lang="en-US" sz="2000" i="1" dirty="0">
                <a:latin typeface="+mn-lt"/>
              </a:rPr>
              <a:t>the </a:t>
            </a:r>
            <a:r>
              <a:rPr lang="en-US" sz="2000" i="1" dirty="0" smtClean="0">
                <a:latin typeface="+mn-lt"/>
              </a:rPr>
              <a:t>line) to change levels in bulleted lists.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Insert a </a:t>
            </a:r>
            <a:r>
              <a:rPr lang="en-US" sz="2000" i="1" dirty="0">
                <a:latin typeface="+mn-lt"/>
              </a:rPr>
              <a:t>text </a:t>
            </a:r>
            <a:r>
              <a:rPr lang="en-US" sz="2000" i="1" dirty="0" smtClean="0">
                <a:latin typeface="+mn-lt"/>
              </a:rPr>
              <a:t>box by dragging the </a:t>
            </a:r>
            <a:br>
              <a:rPr lang="en-US" sz="2000" i="1" dirty="0" smtClean="0">
                <a:latin typeface="+mn-lt"/>
              </a:rPr>
            </a:br>
            <a:r>
              <a:rPr lang="en-US" sz="2000" i="1" dirty="0" smtClean="0">
                <a:latin typeface="+mn-lt"/>
              </a:rPr>
              <a:t>crosshair pointer to “draw” the box.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Add a hyperlink </a:t>
            </a:r>
            <a:r>
              <a:rPr lang="en-US" sz="2000" i="1" dirty="0">
                <a:latin typeface="+mn-lt"/>
              </a:rPr>
              <a:t>to a </a:t>
            </a:r>
            <a:r>
              <a:rPr lang="en-US" sz="2000" i="1" dirty="0" smtClean="0">
                <a:latin typeface="+mn-lt"/>
              </a:rPr>
              <a:t>slide to link to a Web site or to another slide</a:t>
            </a:r>
            <a:r>
              <a:rPr lang="en-US" sz="2000" dirty="0" smtClean="0">
                <a:latin typeface="+mn-lt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50465" y="2390699"/>
            <a:ext cx="3657600" cy="3138582"/>
            <a:chOff x="5050465" y="2800199"/>
            <a:chExt cx="3657600" cy="3138582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50465" y="2800199"/>
              <a:ext cx="3657600" cy="537443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050465" y="3557700"/>
              <a:ext cx="3657600" cy="624468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79165" y="4402225"/>
              <a:ext cx="1600200" cy="1536556"/>
            </a:xfrm>
            <a:prstGeom prst="rect">
              <a:avLst/>
            </a:prstGeom>
          </p:spPr>
        </p:pic>
      </p:grp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Entering and Formatting Text and Hyperlinks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Inserting Symbols and Equations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7200" y="1438186"/>
            <a:ext cx="365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To insert a Symbol, click </a:t>
            </a:r>
            <a:r>
              <a:rPr lang="en-US" sz="2000" i="1" dirty="0">
                <a:latin typeface="+mn-lt"/>
              </a:rPr>
              <a:t>the Text button in the Insert group on the Home tab, and then click the Symbol Browser option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To insert an equation, click </a:t>
            </a:r>
            <a:r>
              <a:rPr lang="en-US" sz="2000" i="1" dirty="0">
                <a:latin typeface="+mn-lt"/>
              </a:rPr>
              <a:t>the Insert menu, and then click the Object option</a:t>
            </a:r>
            <a:r>
              <a:rPr lang="en-US" sz="2000" i="1" dirty="0" smtClean="0">
                <a:latin typeface="+mn-lt"/>
              </a:rPr>
              <a:t>. </a:t>
            </a:r>
            <a:r>
              <a:rPr lang="en-US" sz="2000" i="1" dirty="0">
                <a:latin typeface="+mn-lt"/>
              </a:rPr>
              <a:t>In the Insert Object dialog </a:t>
            </a:r>
            <a:r>
              <a:rPr lang="en-US" sz="2000" i="1" dirty="0" smtClean="0">
                <a:latin typeface="+mn-lt"/>
              </a:rPr>
              <a:t>box, scroll </a:t>
            </a:r>
            <a:r>
              <a:rPr lang="en-US" sz="2000" i="1" dirty="0">
                <a:latin typeface="+mn-lt"/>
              </a:rPr>
              <a:t>down in the Object type box, select the Microsoft Equation option, and then click OK</a:t>
            </a:r>
            <a:r>
              <a:rPr lang="en-US" sz="2000" i="1" dirty="0" smtClean="0">
                <a:latin typeface="+mn-lt"/>
              </a:rPr>
              <a:t>. Type the equation in Equation Editor.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0" y="1627026"/>
            <a:ext cx="3886200" cy="3869636"/>
            <a:chOff x="4572000" y="1661979"/>
            <a:chExt cx="3886200" cy="3869636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2000" y="1661979"/>
              <a:ext cx="1828800" cy="3869636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0" y="3071150"/>
              <a:ext cx="1600200" cy="1051294"/>
            </a:xfrm>
            <a:prstGeom prst="rect">
              <a:avLst/>
            </a:prstGeom>
          </p:spPr>
        </p:pic>
      </p:grp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Inserting Symbols and Equations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Presentation Views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7200" y="1313313"/>
            <a:ext cx="3962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In Normal view, type speaker notes at bottom of slide pane.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Slide Sorter </a:t>
            </a:r>
            <a:r>
              <a:rPr lang="en-US" sz="2000" i="1" dirty="0">
                <a:latin typeface="+mn-lt"/>
              </a:rPr>
              <a:t>view </a:t>
            </a:r>
            <a:r>
              <a:rPr lang="en-US" sz="2000" i="1" dirty="0" smtClean="0">
                <a:latin typeface="+mn-lt"/>
              </a:rPr>
              <a:t>displays thumbnails, making it easy to </a:t>
            </a:r>
            <a:r>
              <a:rPr lang="en-US" sz="2000" i="1" dirty="0">
                <a:latin typeface="+mn-lt"/>
              </a:rPr>
              <a:t>rearrange </a:t>
            </a:r>
            <a:r>
              <a:rPr lang="en-US" sz="2000" i="1" dirty="0" smtClean="0">
                <a:latin typeface="+mn-lt"/>
              </a:rPr>
              <a:t>slides.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Notes Page </a:t>
            </a:r>
            <a:r>
              <a:rPr lang="en-US" sz="2000" i="1" dirty="0">
                <a:latin typeface="+mn-lt"/>
              </a:rPr>
              <a:t>lets you see each </a:t>
            </a:r>
            <a:r>
              <a:rPr lang="en-US" sz="2000" i="1" dirty="0" smtClean="0">
                <a:latin typeface="+mn-lt"/>
              </a:rPr>
              <a:t>slide and its notes on one page.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The Presenter View and Slide Show view options </a:t>
            </a:r>
            <a:r>
              <a:rPr lang="en-US" sz="2000" i="1" dirty="0" smtClean="0">
                <a:latin typeface="+mn-lt"/>
              </a:rPr>
              <a:t>allow you to see </a:t>
            </a:r>
            <a:r>
              <a:rPr lang="en-US" sz="2000" i="1" dirty="0">
                <a:latin typeface="+mn-lt"/>
              </a:rPr>
              <a:t>what the presenter would see </a:t>
            </a:r>
            <a:r>
              <a:rPr lang="en-US" sz="2000" i="1" dirty="0" smtClean="0">
                <a:latin typeface="+mn-lt"/>
              </a:rPr>
              <a:t>and </a:t>
            </a:r>
            <a:r>
              <a:rPr lang="en-US" sz="2000" i="1" dirty="0">
                <a:latin typeface="+mn-lt"/>
              </a:rPr>
              <a:t>what the audience would see during a </a:t>
            </a:r>
            <a:r>
              <a:rPr lang="en-US" sz="2000" i="1" dirty="0" smtClean="0">
                <a:latin typeface="+mn-lt"/>
              </a:rPr>
              <a:t>presentation.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74771" y="2096069"/>
            <a:ext cx="3657600" cy="2681805"/>
            <a:chOff x="5029200" y="1524000"/>
            <a:chExt cx="3657600" cy="268180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486400" y="3124200"/>
              <a:ext cx="2743200" cy="1081605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29200" y="1524000"/>
              <a:ext cx="3657600" cy="1231171"/>
            </a:xfrm>
            <a:prstGeom prst="rect">
              <a:avLst/>
            </a:prstGeom>
          </p:spPr>
        </p:pic>
      </p:grpSp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Presentation Views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Using the Ruler and Guides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57200" y="2031080"/>
            <a:ext cx="3886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Rulers are useful when you want to make sure content is lined up consistently across all slides in a presentation. </a:t>
            </a:r>
            <a:endParaRPr lang="en-US" sz="2000" i="1" dirty="0" smtClean="0">
              <a:latin typeface="+mn-lt"/>
            </a:endParaRP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Guides are useful when positioning graphics and other objects consistently on all slides in a presentation. </a:t>
            </a:r>
            <a:endParaRPr lang="en-US" sz="2000" i="1" dirty="0" smtClean="0">
              <a:latin typeface="+mn-lt"/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76800" y="1810708"/>
            <a:ext cx="3657600" cy="3149179"/>
          </a:xfrm>
          <a:prstGeom prst="rect">
            <a:avLst/>
          </a:prstGeom>
        </p:spPr>
      </p:pic>
      <p:sp>
        <p:nvSpPr>
          <p:cNvPr id="11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Using the Ruler and Guides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75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3252" y="457200"/>
            <a:ext cx="9144000" cy="914400"/>
          </a:xfrm>
          <a:prstGeom prst="rect">
            <a:avLst/>
          </a:prstGeom>
        </p:spPr>
        <p:txBody>
          <a:bodyPr/>
          <a:lstStyle/>
          <a:p>
            <a:pPr marL="566738" indent="-233363">
              <a:lnSpc>
                <a:spcPct val="80000"/>
              </a:lnSpc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pitchFamily="34" charset="0"/>
              </a:rPr>
              <a:t>Using Graphics Objects</a:t>
            </a:r>
            <a:endParaRPr lang="en-US" sz="6600" b="1" dirty="0">
              <a:solidFill>
                <a:srgbClr val="00AFD7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836055"/>
              </p:ext>
            </p:extLst>
          </p:nvPr>
        </p:nvGraphicFramePr>
        <p:xfrm>
          <a:off x="457200" y="4648200"/>
          <a:ext cx="85344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/>
                <a:gridCol w="4800600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3363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Animating Objects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</a:t>
                      </a:r>
                      <a:r>
                        <a:rPr lang="en-US" b="0" baseline="0" dirty="0" smtClean="0"/>
                        <a:t> Graphics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</a:t>
                      </a:r>
                      <a:r>
                        <a:rPr lang="en-US" b="0" baseline="0" dirty="0" smtClean="0"/>
                        <a:t> with Tables and SmartArt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Adjusting Object Properties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Inserting Video and Music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Layering and Grouping</a:t>
                      </a:r>
                      <a:r>
                        <a:rPr lang="en-US" b="0" baseline="0" dirty="0" smtClean="0"/>
                        <a:t> Objects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Integration:</a:t>
                      </a:r>
                      <a:r>
                        <a:rPr lang="en-US" b="0" baseline="0" dirty="0" smtClean="0"/>
                        <a:t> Inserting a Spreadsheet Table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1636974"/>
            <a:ext cx="3657600" cy="274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9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Inserting Graphics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400800" y="1445457"/>
            <a:ext cx="2362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PowerPoint allows you to easily add graphics with the Insert menu.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With these tools, you can insert pictures, insert SmartArt, convert text to SmartArt, insert shapes, insert Clip Art, and insert a hyperlink on a picture.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Inserting Graphics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4800" y="1340680"/>
            <a:ext cx="5791200" cy="4456870"/>
            <a:chOff x="304800" y="1340680"/>
            <a:chExt cx="5791200" cy="4456870"/>
          </a:xfrm>
        </p:grpSpPr>
        <p:grpSp>
          <p:nvGrpSpPr>
            <p:cNvPr id="16" name="Group 15"/>
            <p:cNvGrpSpPr/>
            <p:nvPr/>
          </p:nvGrpSpPr>
          <p:grpSpPr>
            <a:xfrm>
              <a:off x="304800" y="1340680"/>
              <a:ext cx="2743200" cy="4456870"/>
              <a:chOff x="304800" y="1340680"/>
              <a:chExt cx="2743200" cy="4456870"/>
            </a:xfrm>
          </p:grpSpPr>
          <p:pic>
            <p:nvPicPr>
              <p:cNvPr id="6" name="Picture 5" descr="Screen Clippi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04800" y="3505200"/>
                <a:ext cx="2743200" cy="2292350"/>
              </a:xfrm>
              <a:prstGeom prst="rect">
                <a:avLst/>
              </a:prstGeom>
            </p:spPr>
          </p:pic>
          <p:pic>
            <p:nvPicPr>
              <p:cNvPr id="4" name="Picture 3" descr="Screen Clippi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04800" y="1340680"/>
                <a:ext cx="2743200" cy="2065283"/>
              </a:xfrm>
              <a:prstGeom prst="rect">
                <a:avLst/>
              </a:prstGeom>
            </p:spPr>
          </p:pic>
        </p:grpSp>
        <p:grpSp>
          <p:nvGrpSpPr>
            <p:cNvPr id="17" name="Group 16"/>
            <p:cNvGrpSpPr/>
            <p:nvPr/>
          </p:nvGrpSpPr>
          <p:grpSpPr>
            <a:xfrm>
              <a:off x="3352800" y="1488768"/>
              <a:ext cx="2743200" cy="4160695"/>
              <a:chOff x="3276600" y="1553095"/>
              <a:chExt cx="2743200" cy="4160695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276600" y="3588961"/>
                <a:ext cx="2743200" cy="2124829"/>
              </a:xfrm>
              <a:prstGeom prst="rect">
                <a:avLst/>
              </a:prstGeom>
            </p:spPr>
          </p:pic>
          <p:pic>
            <p:nvPicPr>
              <p:cNvPr id="12" name="Picture 11" descr="Screen Clippi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3276600" y="1553095"/>
                <a:ext cx="2743200" cy="164045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306340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Adjusting Object Properties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0" y="1793837"/>
            <a:ext cx="42011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After  inserting graphics objects into a presentation, you can modify their appearance.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Move objects using click-and-drag.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Format Picture contextual tab includes groups for Adjust, Picture Styles, Arrange, and Size.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Format contextual </a:t>
            </a:r>
            <a:r>
              <a:rPr lang="en-US" sz="2000" i="1" dirty="0"/>
              <a:t>tab </a:t>
            </a:r>
            <a:r>
              <a:rPr lang="en-US" sz="2000" i="1" dirty="0" smtClean="0">
                <a:latin typeface="+mn-lt"/>
              </a:rPr>
              <a:t>includes groups for Shape Styles, Text Styles, Arrange, and Size.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Adjusting Object Properties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2385634"/>
            <a:ext cx="3657600" cy="24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11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Layering and Grouping Objects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495800" y="2152066"/>
            <a:ext cx="42621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Occasionally, the objects on a slide may need to be layered or grouped in order to get them to display the way you want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When </a:t>
            </a:r>
            <a:r>
              <a:rPr lang="en-US" sz="2000" i="1" dirty="0">
                <a:latin typeface="+mn-lt"/>
              </a:rPr>
              <a:t>you </a:t>
            </a:r>
            <a:r>
              <a:rPr lang="en-US" sz="2000" i="1" dirty="0" smtClean="0">
                <a:latin typeface="+mn-lt"/>
              </a:rPr>
              <a:t>group objects, they </a:t>
            </a:r>
            <a:r>
              <a:rPr lang="en-US" sz="2000" i="1" dirty="0">
                <a:latin typeface="+mn-lt"/>
              </a:rPr>
              <a:t>can be treated as a single object instead of multiple separate objects.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Layering and Grouping Objects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800" y="1817914"/>
            <a:ext cx="2743200" cy="3068961"/>
            <a:chOff x="576146" y="1832517"/>
            <a:chExt cx="2743200" cy="306896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6146" y="1832517"/>
              <a:ext cx="2743200" cy="1201581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76146" y="3634766"/>
              <a:ext cx="2743200" cy="1266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0769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Animating Objects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659534"/>
            <a:ext cx="4185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Adding animation to the content of a presentation can really make it come alive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H</a:t>
            </a:r>
            <a:r>
              <a:rPr lang="en-US" sz="2000" i="1" dirty="0" smtClean="0">
                <a:latin typeface="+mn-lt"/>
              </a:rPr>
              <a:t>ave </a:t>
            </a:r>
            <a:r>
              <a:rPr lang="en-US" sz="2000" i="1" dirty="0">
                <a:latin typeface="+mn-lt"/>
              </a:rPr>
              <a:t>some fun letting your creativity shine!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Animating Objects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330986"/>
            <a:ext cx="3657600" cy="4442201"/>
            <a:chOff x="609600" y="1828800"/>
            <a:chExt cx="3657600" cy="4442201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9600" y="1828800"/>
              <a:ext cx="3657600" cy="2257941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09600" y="4172987"/>
              <a:ext cx="3657600" cy="20980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63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Working with Tables and SmartArt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1828800"/>
            <a:ext cx="4185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PowerPoint offers a variety of options for adding visual elements to presentations.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Add a table with the ribbon or with the Insert Table icon in the text content placeholder.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You can easily change the formatting of SmartArt objects, including: </a:t>
            </a:r>
            <a:r>
              <a:rPr lang="en-US" sz="2000" i="1" dirty="0">
                <a:latin typeface="+mn-lt"/>
              </a:rPr>
              <a:t>a</a:t>
            </a:r>
            <a:r>
              <a:rPr lang="en-US" sz="2000" i="1" dirty="0" smtClean="0">
                <a:latin typeface="+mn-lt"/>
              </a:rPr>
              <a:t>dding text, adding animation, applying Graphic Style, and changing colors.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Working with Tables and SmartArt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127" y="2342189"/>
            <a:ext cx="3657600" cy="27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3252" y="457200"/>
            <a:ext cx="9144000" cy="914400"/>
          </a:xfrm>
          <a:prstGeom prst="rect">
            <a:avLst/>
          </a:prstGeom>
        </p:spPr>
        <p:txBody>
          <a:bodyPr/>
          <a:lstStyle/>
          <a:p>
            <a:pPr marL="582613" indent="-249238">
              <a:lnSpc>
                <a:spcPct val="80000"/>
              </a:lnSpc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pitchFamily="34" charset="0"/>
              </a:rPr>
              <a:t>Overview of PowerPoint</a:t>
            </a:r>
            <a:endParaRPr lang="en-US" sz="6600" b="1" dirty="0">
              <a:solidFill>
                <a:srgbClr val="00AFD7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1647115"/>
              </p:ext>
            </p:extLst>
          </p:nvPr>
        </p:nvGraphicFramePr>
        <p:xfrm>
          <a:off x="457200" y="4648200"/>
          <a:ext cx="42672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PowerPoint Tools and Features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Effective PowerPoint Presentations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PowerPoint</a:t>
                      </a:r>
                      <a:r>
                        <a:rPr lang="en-US" b="0" baseline="0" dirty="0" smtClean="0"/>
                        <a:t> Presentation Uses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0" y="2225070"/>
            <a:ext cx="4084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+mn-lt"/>
              </a:rPr>
              <a:t>Features built into Microsoft PowerPoint visually support the message you need to convey.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252117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Overview of PowerPoint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3400" y="16383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Inserting Video and Music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796877"/>
            <a:ext cx="418592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A well-placed video or audio clip can really enhance a presentation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However</a:t>
            </a:r>
            <a:r>
              <a:rPr lang="en-US" sz="2000" i="1" dirty="0">
                <a:latin typeface="+mn-lt"/>
              </a:rPr>
              <a:t>, overuse can take an otherwise solid presentation and turn it into an embarrassment</a:t>
            </a:r>
            <a:r>
              <a:rPr lang="en-US" sz="2000" i="1" dirty="0" smtClean="0">
                <a:latin typeface="+mn-lt"/>
              </a:rPr>
              <a:t>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Inserting Video and Music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1888232"/>
            <a:ext cx="3657600" cy="3602395"/>
            <a:chOff x="685800" y="1947664"/>
            <a:chExt cx="3657600" cy="360239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" y="1947664"/>
              <a:ext cx="3657600" cy="1666240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85800" y="4038600"/>
              <a:ext cx="3657600" cy="151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63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9438" indent="-219075"/>
            <a:r>
              <a:rPr lang="en-US" sz="4000" dirty="0" smtClean="0"/>
              <a:t>Integration: Inserting a Spreadsheet Table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0" y="2148750"/>
            <a:ext cx="4185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One </a:t>
            </a:r>
            <a:r>
              <a:rPr lang="en-US" sz="2000" i="1" dirty="0">
                <a:latin typeface="+mn-lt"/>
              </a:rPr>
              <a:t>way to include </a:t>
            </a:r>
            <a:r>
              <a:rPr lang="en-US" sz="2000" i="1" dirty="0" smtClean="0">
                <a:latin typeface="+mn-lt"/>
              </a:rPr>
              <a:t>quantitative data </a:t>
            </a:r>
            <a:r>
              <a:rPr lang="en-US" sz="2000" i="1" dirty="0">
                <a:latin typeface="+mn-lt"/>
              </a:rPr>
              <a:t>is to insert a table from an Excel spreadsheet directly onto a slide in the presentation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I</a:t>
            </a:r>
            <a:r>
              <a:rPr lang="en-US" sz="2000" i="1" dirty="0" smtClean="0">
                <a:latin typeface="+mn-lt"/>
              </a:rPr>
              <a:t>n </a:t>
            </a:r>
            <a:r>
              <a:rPr lang="en-US" sz="2000" i="1" dirty="0">
                <a:latin typeface="+mn-lt"/>
              </a:rPr>
              <a:t>the Excel file, </a:t>
            </a:r>
            <a:r>
              <a:rPr lang="en-US" sz="2000" i="1" dirty="0" smtClean="0">
                <a:latin typeface="+mn-lt"/>
              </a:rPr>
              <a:t>select </a:t>
            </a:r>
            <a:r>
              <a:rPr lang="en-US" sz="2000" i="1" dirty="0">
                <a:latin typeface="+mn-lt"/>
              </a:rPr>
              <a:t>the entire </a:t>
            </a:r>
            <a:r>
              <a:rPr lang="en-US" sz="2000" i="1" dirty="0" smtClean="0">
                <a:latin typeface="+mn-lt"/>
              </a:rPr>
              <a:t>table, then the </a:t>
            </a:r>
            <a:r>
              <a:rPr lang="en-US" sz="2000" i="1" dirty="0">
                <a:latin typeface="+mn-lt"/>
              </a:rPr>
              <a:t>Copy </a:t>
            </a:r>
            <a:r>
              <a:rPr lang="en-US" sz="2000" i="1" dirty="0" smtClean="0">
                <a:latin typeface="+mn-lt"/>
              </a:rPr>
              <a:t>button.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In the presentation, click Paste </a:t>
            </a:r>
            <a:r>
              <a:rPr lang="en-US" sz="2000" i="1" dirty="0">
                <a:latin typeface="+mn-lt"/>
              </a:rPr>
              <a:t>Special on the Edit menu to show the paste options</a:t>
            </a:r>
            <a:r>
              <a:rPr lang="en-US" sz="2000" i="1" dirty="0" smtClean="0">
                <a:latin typeface="+mn-lt"/>
              </a:rPr>
              <a:t>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Using Graphics Objects &gt; Integration: Inserting a Spreadsheet Table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" y="1893524"/>
            <a:ext cx="3657600" cy="3680549"/>
            <a:chOff x="457200" y="1843951"/>
            <a:chExt cx="3657600" cy="3680549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57200" y="1843951"/>
              <a:ext cx="3657600" cy="1597175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57200" y="3733800"/>
              <a:ext cx="3657600" cy="1790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631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3252" y="457200"/>
            <a:ext cx="9144000" cy="914400"/>
          </a:xfrm>
          <a:prstGeom prst="rect">
            <a:avLst/>
          </a:prstGeom>
        </p:spPr>
        <p:txBody>
          <a:bodyPr/>
          <a:lstStyle/>
          <a:p>
            <a:pPr marL="566738" indent="-233363">
              <a:lnSpc>
                <a:spcPct val="80000"/>
              </a:lnSpc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pitchFamily="34" charset="0"/>
              </a:rPr>
              <a:t>Formatting a Slide Show</a:t>
            </a:r>
            <a:endParaRPr lang="en-US" sz="6600" b="1" dirty="0">
              <a:solidFill>
                <a:srgbClr val="00AFD7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97481"/>
              </p:ext>
            </p:extLst>
          </p:nvPr>
        </p:nvGraphicFramePr>
        <p:xfrm>
          <a:off x="444372" y="4724400"/>
          <a:ext cx="8166228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87783"/>
                <a:gridCol w="3478445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Slide</a:t>
                      </a:r>
                      <a:r>
                        <a:rPr lang="en-US" b="0" baseline="0" dirty="0" smtClean="0"/>
                        <a:t> Header and Footer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a Slide Design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Inserting Date &amp; Time and Slide Numbers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Slide Transitions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 with a Slide Master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Setting Up</a:t>
                      </a:r>
                      <a:r>
                        <a:rPr lang="en-US" b="0" baseline="0" dirty="0" smtClean="0"/>
                        <a:t> a Slide Show</a:t>
                      </a:r>
                      <a:endParaRPr lang="en-US" b="0" dirty="0" smtClean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1685570"/>
            <a:ext cx="3657600" cy="27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93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Slide Header and Footer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200"/>
            <a:ext cx="365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A header is text that appears at the top of every page in a document. In PowerPoint</a:t>
            </a:r>
            <a:r>
              <a:rPr lang="en-US" sz="2000" i="1" dirty="0" smtClean="0">
                <a:latin typeface="+mn-lt"/>
              </a:rPr>
              <a:t>, </a:t>
            </a:r>
            <a:r>
              <a:rPr lang="en-US" sz="2000" i="1" dirty="0">
                <a:latin typeface="+mn-lt"/>
              </a:rPr>
              <a:t>you can’t insert a header onto slides</a:t>
            </a:r>
            <a:r>
              <a:rPr lang="en-US" sz="2000" i="1" dirty="0" smtClean="0">
                <a:latin typeface="+mn-lt"/>
              </a:rPr>
              <a:t>. However</a:t>
            </a:r>
            <a:r>
              <a:rPr lang="en-US" sz="2000" i="1" dirty="0">
                <a:latin typeface="+mn-lt"/>
              </a:rPr>
              <a:t>, you </a:t>
            </a:r>
            <a:r>
              <a:rPr lang="en-US" sz="2000" b="1" i="1" dirty="0">
                <a:latin typeface="+mn-lt"/>
              </a:rPr>
              <a:t>can</a:t>
            </a:r>
            <a:r>
              <a:rPr lang="en-US" sz="2000" i="1" dirty="0">
                <a:latin typeface="+mn-lt"/>
              </a:rPr>
              <a:t> insert a header on items for printing, such as handouts, notes pages, and speaker’s notes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A footer is text that appears at the bottom of every page. This option exists for slides </a:t>
            </a:r>
            <a:r>
              <a:rPr lang="en-US" sz="2000" b="1" i="1" dirty="0" smtClean="0">
                <a:latin typeface="+mn-lt"/>
              </a:rPr>
              <a:t>and</a:t>
            </a:r>
            <a:r>
              <a:rPr lang="en-US" sz="2000" i="1" dirty="0" smtClean="0">
                <a:latin typeface="+mn-lt"/>
              </a:rPr>
              <a:t> items for printing.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275118" y="1600199"/>
            <a:ext cx="2743200" cy="4247318"/>
            <a:chOff x="5275118" y="1600199"/>
            <a:chExt cx="2743200" cy="424731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275118" y="1600199"/>
              <a:ext cx="2743200" cy="2444545"/>
            </a:xfrm>
            <a:prstGeom prst="rect">
              <a:avLst/>
            </a:prstGeom>
          </p:spPr>
        </p:pic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275118" y="4207214"/>
              <a:ext cx="2743200" cy="1640303"/>
            </a:xfrm>
            <a:prstGeom prst="rect">
              <a:avLst/>
            </a:prstGeom>
          </p:spPr>
        </p:pic>
      </p:grpSp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 &gt; Slide Header and Footer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28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Inserting Date &amp; Time and Slide Numbers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388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footer </a:t>
            </a:r>
            <a:r>
              <a:rPr lang="en-US" sz="2000" dirty="0" smtClean="0"/>
              <a:t>can contain date</a:t>
            </a:r>
            <a:r>
              <a:rPr lang="en-US" sz="2000" dirty="0"/>
              <a:t>, </a:t>
            </a:r>
            <a:r>
              <a:rPr lang="en-US" sz="2000" dirty="0" smtClean="0"/>
              <a:t>presentation </a:t>
            </a:r>
            <a:r>
              <a:rPr lang="en-US" sz="2000" dirty="0"/>
              <a:t>title, and slide </a:t>
            </a:r>
            <a:r>
              <a:rPr lang="en-US" sz="2000" dirty="0" smtClean="0"/>
              <a:t>numbers. </a:t>
            </a:r>
            <a:r>
              <a:rPr lang="en-US" sz="2000" dirty="0"/>
              <a:t>By default, PowerPoint assumes </a:t>
            </a:r>
            <a:r>
              <a:rPr lang="en-US" sz="2000" dirty="0" smtClean="0"/>
              <a:t>you want date </a:t>
            </a:r>
            <a:r>
              <a:rPr lang="en-US" sz="2000" dirty="0"/>
              <a:t>and time updated automatically.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For most presentations, you won’t want footer elements to appear on the title slide, since they could distract from your title slide contents.</a:t>
            </a:r>
            <a:endParaRPr lang="en-US" sz="2000" i="1" dirty="0" smtClean="0">
              <a:latin typeface="+mn-lt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486400" y="2610550"/>
            <a:ext cx="2743200" cy="2065283"/>
          </a:xfrm>
          <a:prstGeom prst="rect">
            <a:avLst/>
          </a:prstGeom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 &gt; Inserting Date &amp; Time and Slide Numbers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7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Working with a Slide Master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920894"/>
            <a:ext cx="32004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Slide </a:t>
            </a:r>
            <a:r>
              <a:rPr lang="en-US" sz="2000" i="1" dirty="0">
                <a:latin typeface="+mn-lt"/>
              </a:rPr>
              <a:t>masters in PowerPoint </a:t>
            </a:r>
            <a:r>
              <a:rPr lang="en-US" sz="2000" i="1" dirty="0" smtClean="0">
                <a:latin typeface="+mn-lt"/>
              </a:rPr>
              <a:t>assure </a:t>
            </a:r>
            <a:r>
              <a:rPr lang="en-US" sz="2000" i="1" dirty="0">
                <a:latin typeface="+mn-lt"/>
              </a:rPr>
              <a:t>that all slides in a presentation have a similar look with similar elements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Slide Master contextual tab includes Themes, Slide Master, Edit Master, Edit Layout, Background, and Master View groups.</a:t>
            </a:r>
            <a:endParaRPr lang="en-US" sz="2000" i="1" dirty="0">
              <a:latin typeface="+mn-lt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 &gt; Working with a Slide Master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00500" y="1520790"/>
            <a:ext cx="4457700" cy="4124195"/>
            <a:chOff x="4000500" y="1520790"/>
            <a:chExt cx="4457700" cy="4124195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000500" y="2880415"/>
              <a:ext cx="2743200" cy="1404945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7086600" y="1520790"/>
              <a:ext cx="1371600" cy="4124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08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Working with Slide Design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432114"/>
            <a:ext cx="4038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Another way to modify the slides in a presentation is to use the tools found on the Themes </a:t>
            </a:r>
            <a:r>
              <a:rPr lang="en-US" sz="2000" i="1" dirty="0" smtClean="0">
                <a:latin typeface="+mn-lt"/>
              </a:rPr>
              <a:t>tab. This tab includes Page Setup, Themes, Theme Options, and Master Views groups.</a:t>
            </a: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 &gt; Working with Slide Design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00600" y="2335888"/>
            <a:ext cx="3657600" cy="21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8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Working </a:t>
            </a:r>
            <a:r>
              <a:rPr lang="en-US" sz="4000" dirty="0"/>
              <a:t>w</a:t>
            </a:r>
            <a:r>
              <a:rPr lang="en-US" sz="4000" dirty="0" smtClean="0"/>
              <a:t>ith Slide Transitions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184782"/>
            <a:ext cx="3886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A transition is a type of special effect between slides in a presentation.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When a transition is applied to a single slide, it occurs when that slide first appears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Instead, you may apply </a:t>
            </a:r>
            <a:r>
              <a:rPr lang="en-US" sz="2000" i="1" dirty="0">
                <a:latin typeface="+mn-lt"/>
              </a:rPr>
              <a:t>a single transition effect to all the slides.</a:t>
            </a:r>
            <a:endParaRPr lang="en-US" sz="2000" i="1" dirty="0" smtClean="0">
              <a:latin typeface="+mn-lt"/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 &gt; Working with Slide Transitions</a:t>
            </a:r>
            <a:endParaRPr lang="en-US" sz="1100" dirty="0">
              <a:solidFill>
                <a:srgbClr val="65AA3B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00600" y="2072647"/>
            <a:ext cx="3657600" cy="3086593"/>
            <a:chOff x="4800600" y="2147455"/>
            <a:chExt cx="3657600" cy="3086593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800600" y="2147455"/>
              <a:ext cx="3657600" cy="522514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800600" y="2895600"/>
              <a:ext cx="3657600" cy="233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15080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Setting Up a Slide Show</a:t>
            </a:r>
            <a:endParaRPr lang="en-US" sz="4000" dirty="0"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Formatting a Slide Show &gt; Setting Up a Slide Show</a:t>
            </a:r>
            <a:endParaRPr lang="en-US" sz="1100" dirty="0">
              <a:solidFill>
                <a:srgbClr val="65AA3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981200"/>
            <a:ext cx="40386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The Slide Show tab includes Play Slide Show, Presenter Tools, Set Up, and Setting for Two Displays groups.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Buttons </a:t>
            </a:r>
            <a:r>
              <a:rPr lang="en-US" sz="2000" i="1" dirty="0">
                <a:latin typeface="+mn-lt"/>
              </a:rPr>
              <a:t>in the Presenter Tools group let you rehearse the timing of the slide show and record the time spent on each slide, as well as the total presentation time.</a:t>
            </a:r>
            <a:endParaRPr lang="en-US" sz="2000" i="1" dirty="0" smtClean="0">
              <a:latin typeface="+mn-lt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15000" y="1674189"/>
            <a:ext cx="2286000" cy="363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1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3252" y="457200"/>
            <a:ext cx="9144000" cy="1752600"/>
          </a:xfrm>
          <a:prstGeom prst="rect">
            <a:avLst/>
          </a:prstGeom>
        </p:spPr>
        <p:txBody>
          <a:bodyPr/>
          <a:lstStyle/>
          <a:p>
            <a:pPr marL="566738" indent="-233363">
              <a:lnSpc>
                <a:spcPct val="80000"/>
              </a:lnSpc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pitchFamily="34" charset="0"/>
              </a:rPr>
              <a:t>Presenting and Publishing</a:t>
            </a:r>
            <a:endParaRPr lang="en-US" sz="6600" b="1" dirty="0">
              <a:solidFill>
                <a:srgbClr val="00AFD7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4188939"/>
              </p:ext>
            </p:extLst>
          </p:nvPr>
        </p:nvGraphicFramePr>
        <p:xfrm>
          <a:off x="457200" y="4648200"/>
          <a:ext cx="3733800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/>
              </a:tblGrid>
              <a:tr h="320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Presenting a Slide Show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Printing Slides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Publishing a Presentation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Presenting and Publishing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2544347"/>
            <a:ext cx="3657600" cy="17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7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PowerPoint Tools and Features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0" y="1382286"/>
            <a:ext cx="4114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 smtClean="0">
                <a:latin typeface="+mn-lt"/>
              </a:rPr>
              <a:t>Unique </a:t>
            </a:r>
            <a:r>
              <a:rPr lang="en-US" sz="2000" i="1" dirty="0">
                <a:latin typeface="+mn-lt"/>
              </a:rPr>
              <a:t>to </a:t>
            </a:r>
            <a:r>
              <a:rPr lang="en-US" sz="2000" i="1" dirty="0" smtClean="0">
                <a:latin typeface="+mn-lt"/>
              </a:rPr>
              <a:t>PowerPoint are: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Tabs: Themes</a:t>
            </a:r>
            <a:r>
              <a:rPr lang="en-US" sz="2000" i="1" dirty="0">
                <a:latin typeface="+mn-lt"/>
              </a:rPr>
              <a:t>, Transitions, Animations, and Slide Shows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Previous Slide </a:t>
            </a:r>
            <a:r>
              <a:rPr lang="en-US" sz="2000" i="1" dirty="0">
                <a:latin typeface="+mn-lt"/>
              </a:rPr>
              <a:t>and N</a:t>
            </a:r>
            <a:r>
              <a:rPr lang="en-US" sz="2000" i="1" dirty="0" smtClean="0">
                <a:latin typeface="+mn-lt"/>
              </a:rPr>
              <a:t>ext Slide buttons.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Status bar: Fit </a:t>
            </a:r>
            <a:r>
              <a:rPr lang="en-US" sz="2000" i="1" dirty="0">
                <a:latin typeface="+mn-lt"/>
              </a:rPr>
              <a:t>to slide pane </a:t>
            </a:r>
            <a:r>
              <a:rPr lang="en-US" sz="2000" i="1" dirty="0" smtClean="0">
                <a:latin typeface="+mn-lt"/>
              </a:rPr>
              <a:t>button, current </a:t>
            </a:r>
            <a:r>
              <a:rPr lang="en-US" sz="2000" i="1" dirty="0">
                <a:latin typeface="+mn-lt"/>
              </a:rPr>
              <a:t>slide number and total number of </a:t>
            </a:r>
            <a:r>
              <a:rPr lang="en-US" sz="2000" i="1" dirty="0" smtClean="0">
                <a:latin typeface="+mn-lt"/>
              </a:rPr>
              <a:t>slides, View buttons (Normal, Slide Sorter, and Slide Show).</a:t>
            </a:r>
          </a:p>
          <a:p>
            <a:pPr marL="246063" indent="-246063"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Normal View includes: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Notes pane for presenter notes.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Slides tab with thumbnails.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Outline tab with text outline.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457200" y="6252117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Overview of PowerPoint &gt; PowerPoint Tools and Features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971" y="2407612"/>
            <a:ext cx="3657600" cy="250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4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Presenting a  Slide Show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1920895"/>
            <a:ext cx="41148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On the Slide Show tab, </a:t>
            </a:r>
            <a:r>
              <a:rPr lang="en-US" sz="2000" i="1" dirty="0">
                <a:latin typeface="+mn-lt"/>
              </a:rPr>
              <a:t>t</a:t>
            </a:r>
            <a:r>
              <a:rPr lang="en-US" sz="2000" i="1" dirty="0" smtClean="0">
                <a:latin typeface="+mn-lt"/>
              </a:rPr>
              <a:t>he </a:t>
            </a:r>
            <a:r>
              <a:rPr lang="en-US" sz="2000" i="1" dirty="0">
                <a:latin typeface="+mn-lt"/>
              </a:rPr>
              <a:t>Play Slide Show group holds buttons for starting a slide show from the beginning and from a selected slide in the </a:t>
            </a:r>
            <a:r>
              <a:rPr lang="en-US" sz="2000" i="1" dirty="0" smtClean="0">
                <a:latin typeface="+mn-lt"/>
              </a:rPr>
              <a:t>presentation.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The Custom Shows button in the Play Slide Show group allows you to create several versions of a slide show for different audiences.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Presenting and Publishing &gt; Presenting a Slide Show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2480388"/>
            <a:ext cx="2743200" cy="18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42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Printing Slides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154099"/>
            <a:ext cx="41148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Y</a:t>
            </a:r>
            <a:r>
              <a:rPr lang="en-US" sz="2000" i="1" dirty="0" smtClean="0">
                <a:latin typeface="+mn-lt"/>
              </a:rPr>
              <a:t>ou </a:t>
            </a:r>
            <a:r>
              <a:rPr lang="en-US" sz="2000" i="1" dirty="0">
                <a:latin typeface="+mn-lt"/>
              </a:rPr>
              <a:t>might need to print the slides from a presentation for a class, as audience handouts, or for inclusion in a packet of materials. 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For PowerPoint, there </a:t>
            </a:r>
            <a:r>
              <a:rPr lang="en-US" sz="2000" i="1" dirty="0" smtClean="0">
                <a:latin typeface="+mn-lt"/>
              </a:rPr>
              <a:t>is a unique decision required before </a:t>
            </a:r>
            <a:r>
              <a:rPr lang="en-US" sz="2000" i="1" dirty="0">
                <a:latin typeface="+mn-lt"/>
              </a:rPr>
              <a:t>printing </a:t>
            </a:r>
            <a:r>
              <a:rPr lang="en-US" sz="2000" i="1" dirty="0" smtClean="0">
                <a:latin typeface="+mn-lt"/>
              </a:rPr>
              <a:t>anything: Print What (Slides, Handouts, Notes, and Outline).</a:t>
            </a:r>
            <a:endParaRPr lang="en-US" sz="2000" i="1" dirty="0">
              <a:latin typeface="+mn-lt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Presenting and Publishing &gt; Printing Slides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1562689"/>
            <a:ext cx="3657600" cy="389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Publishing a Presentation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246515"/>
            <a:ext cx="411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PowerPoint supports </a:t>
            </a:r>
            <a:r>
              <a:rPr lang="en-US" sz="2000" i="1" dirty="0">
                <a:latin typeface="+mn-lt"/>
              </a:rPr>
              <a:t>publishing a presentation </a:t>
            </a:r>
            <a:r>
              <a:rPr lang="en-US" sz="2000" i="1" dirty="0" smtClean="0">
                <a:latin typeface="+mn-lt"/>
              </a:rPr>
              <a:t>online </a:t>
            </a:r>
            <a:r>
              <a:rPr lang="en-US" sz="2000" i="1" dirty="0">
                <a:latin typeface="+mn-lt"/>
              </a:rPr>
              <a:t>or as a </a:t>
            </a:r>
            <a:r>
              <a:rPr lang="en-US" sz="2000" i="1" dirty="0" smtClean="0">
                <a:latin typeface="+mn-lt"/>
              </a:rPr>
              <a:t>video. Options on the File menu include:</a:t>
            </a:r>
          </a:p>
          <a:p>
            <a:pPr marL="457200" indent="-228600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Save As Picture.</a:t>
            </a:r>
          </a:p>
          <a:p>
            <a:pPr marL="457200" indent="-228600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Save As Movie.</a:t>
            </a:r>
          </a:p>
          <a:p>
            <a:pPr marL="457200" indent="-228600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Share (Save to SkyDrive, Save to SharePoint, E-mail as Attachment, Send to iPhoto, and Broadcast Slide Show).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Presenting and Publishing &gt; Publishing a Presentation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600" y="2357835"/>
            <a:ext cx="3657600" cy="26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4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Effective PowerPoint Presentations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657493" y="1371600"/>
            <a:ext cx="4114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Four </a:t>
            </a:r>
            <a:r>
              <a:rPr lang="en-US" sz="2000" i="1" dirty="0">
                <a:latin typeface="+mn-lt"/>
              </a:rPr>
              <a:t>steps to preparing and delivering an effective PowerPoint </a:t>
            </a:r>
            <a:r>
              <a:rPr lang="en-US" sz="2000" i="1" dirty="0" smtClean="0">
                <a:latin typeface="+mn-lt"/>
              </a:rPr>
              <a:t>presentation: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b="1" i="1" dirty="0" smtClean="0">
                <a:latin typeface="+mn-lt"/>
              </a:rPr>
              <a:t>Plan</a:t>
            </a:r>
            <a:r>
              <a:rPr lang="en-US" sz="2000" i="1" dirty="0" smtClean="0">
                <a:latin typeface="+mn-lt"/>
              </a:rPr>
              <a:t>: purpose, audience, length, handouts/visual aids.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b="1" i="1" dirty="0" smtClean="0">
                <a:latin typeface="+mn-lt"/>
              </a:rPr>
              <a:t>Prepare</a:t>
            </a:r>
            <a:r>
              <a:rPr lang="en-US" sz="2000" i="1" dirty="0" smtClean="0">
                <a:latin typeface="+mn-lt"/>
              </a:rPr>
              <a:t>: research topic, outline key points, format. presentation, backup plan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b="1" i="1" dirty="0" smtClean="0">
                <a:latin typeface="+mn-lt"/>
              </a:rPr>
              <a:t>Practice</a:t>
            </a:r>
            <a:r>
              <a:rPr lang="en-US" sz="2000" i="1" dirty="0" smtClean="0">
                <a:latin typeface="+mn-lt"/>
              </a:rPr>
              <a:t>: energy and positive body language, business-like tone and word usage.</a:t>
            </a:r>
          </a:p>
          <a:p>
            <a:pPr marL="468313" indent="-246063">
              <a:spcBef>
                <a:spcPts val="0"/>
              </a:spcBef>
            </a:pPr>
            <a:r>
              <a:rPr lang="en-US" sz="2000" b="1" i="1" dirty="0" smtClean="0">
                <a:latin typeface="+mn-lt"/>
              </a:rPr>
              <a:t>Present</a:t>
            </a:r>
            <a:r>
              <a:rPr lang="en-US" sz="2000" i="1" dirty="0" smtClean="0">
                <a:latin typeface="+mn-lt"/>
              </a:rPr>
              <a:t>: business attire, eye contact and smile, present what you practiced.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52117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Overview of PowerPoint &gt; Effective PowerPoint Presentations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971" y="2208440"/>
            <a:ext cx="3657600" cy="272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53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PowerPoint Presentation Uses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029200" y="1651591"/>
            <a:ext cx="3733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 smtClean="0">
                <a:latin typeface="+mn-lt"/>
              </a:rPr>
              <a:t>Common uses include: marketing presentations, sales support, education and classroom sessions, training workshops and seminars, not-for-profit and religious organization presentations, motivational speeches, project status updates, and investor and board presentations.</a:t>
            </a: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457200" y="6252117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Overview of PowerPoint &gt; PowerPoint Presentation Uses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1853578"/>
            <a:ext cx="3657600" cy="276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2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3252" y="457200"/>
            <a:ext cx="9144000" cy="1600200"/>
          </a:xfrm>
          <a:prstGeom prst="rect">
            <a:avLst/>
          </a:prstGeom>
        </p:spPr>
        <p:txBody>
          <a:bodyPr/>
          <a:lstStyle/>
          <a:p>
            <a:pPr marL="566738" indent="-233363">
              <a:lnSpc>
                <a:spcPct val="80000"/>
              </a:lnSpc>
              <a:buFontTx/>
              <a:buNone/>
            </a:pPr>
            <a:r>
              <a:rPr lang="en-US" sz="6600" b="1" dirty="0" smtClean="0">
                <a:solidFill>
                  <a:srgbClr val="00AFD7"/>
                </a:solidFill>
                <a:latin typeface="Calibri" pitchFamily="34" charset="0"/>
              </a:rPr>
              <a:t>Working with Slides and Text</a:t>
            </a:r>
            <a:endParaRPr lang="en-US" sz="6600" b="1" dirty="0">
              <a:solidFill>
                <a:srgbClr val="00AFD7"/>
              </a:solidFill>
              <a:latin typeface="Calibri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7027645"/>
              </p:ext>
            </p:extLst>
          </p:nvPr>
        </p:nvGraphicFramePr>
        <p:xfrm>
          <a:off x="457200" y="4343400"/>
          <a:ext cx="8001000" cy="1508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600"/>
                <a:gridCol w="3962400"/>
              </a:tblGrid>
              <a:tr h="320040">
                <a:tc>
                  <a:txBody>
                    <a:bodyPr/>
                    <a:lstStyle/>
                    <a:p>
                      <a:pPr marL="5397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In this section: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Entering</a:t>
                      </a:r>
                      <a:r>
                        <a:rPr lang="en-US" b="0" baseline="0" dirty="0" smtClean="0"/>
                        <a:t> and Formatting Text</a:t>
                      </a:r>
                      <a:br>
                        <a:rPr lang="en-US" b="0" baseline="0" dirty="0" smtClean="0"/>
                      </a:br>
                      <a:r>
                        <a:rPr lang="en-US" b="0" baseline="0" dirty="0" smtClean="0"/>
                        <a:t>and Hyperlinks</a:t>
                      </a:r>
                      <a:endParaRPr lang="en-US" b="0" dirty="0" smtClean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Creating</a:t>
                      </a:r>
                      <a:r>
                        <a:rPr lang="en-US" b="0" baseline="0" dirty="0" smtClean="0"/>
                        <a:t> and Editing Presentations</a:t>
                      </a:r>
                      <a:endParaRPr lang="en-US" b="0" dirty="0" smtClean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28600" indent="-174625">
                        <a:buFont typeface="Arial" pitchFamily="34" charset="0"/>
                        <a:buChar char="•"/>
                      </a:pPr>
                      <a:endParaRPr lang="en-US" b="0" dirty="0" smtClean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Integration: Creating a Presentation From a Word Outline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Inserting Symbols</a:t>
                      </a:r>
                      <a:r>
                        <a:rPr lang="en-US" b="0" baseline="0" dirty="0" smtClean="0"/>
                        <a:t> and Equations</a:t>
                      </a:r>
                      <a:endParaRPr lang="en-US" b="0" dirty="0" smtClean="0"/>
                    </a:p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Presentation Views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228600" indent="-174625" algn="l">
                        <a:buFont typeface="Arial" pitchFamily="34" charset="0"/>
                        <a:buChar char="•"/>
                      </a:pPr>
                      <a:r>
                        <a:rPr lang="en-US" b="0" dirty="0" smtClean="0"/>
                        <a:t>Working</a:t>
                      </a:r>
                      <a:r>
                        <a:rPr lang="en-US" b="0" baseline="0" dirty="0" smtClean="0"/>
                        <a:t> With Slides</a:t>
                      </a:r>
                      <a:endParaRPr lang="en-US" b="0" dirty="0" smtClean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="0" dirty="0" smtClean="0"/>
                        <a:t>Using the Ruler and Gridlines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Placeholder 5"/>
          <p:cNvSpPr txBox="1">
            <a:spLocks/>
          </p:cNvSpPr>
          <p:nvPr/>
        </p:nvSpPr>
        <p:spPr>
          <a:xfrm>
            <a:off x="457200" y="6248400"/>
            <a:ext cx="53340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</a:t>
            </a:r>
            <a:endParaRPr lang="en-US" sz="1100" dirty="0">
              <a:solidFill>
                <a:srgbClr val="65AA3B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2420432"/>
            <a:ext cx="3657600" cy="155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9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65150" indent="-204788"/>
            <a:r>
              <a:rPr lang="en-US" sz="4000" dirty="0" smtClean="0"/>
              <a:t>Creating and Editing Presentations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3886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Create </a:t>
            </a:r>
            <a:r>
              <a:rPr lang="en-US" sz="2000" i="1" dirty="0" smtClean="0">
                <a:latin typeface="+mn-lt"/>
              </a:rPr>
              <a:t>presentations from </a:t>
            </a:r>
            <a:r>
              <a:rPr lang="en-US" sz="2000" i="1" dirty="0">
                <a:latin typeface="+mn-lt"/>
              </a:rPr>
              <a:t>scratch or from one of the </a:t>
            </a:r>
            <a:r>
              <a:rPr lang="en-US" sz="2000" i="1" dirty="0" smtClean="0">
                <a:latin typeface="+mn-lt"/>
              </a:rPr>
              <a:t>available templates</a:t>
            </a:r>
            <a:r>
              <a:rPr lang="en-US" sz="2000" i="1" dirty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By default, PowerPoint starts with a title slide when the application is launched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When text is entered into a text placeholder, the placeholder changes to a text box</a:t>
            </a:r>
            <a:r>
              <a:rPr lang="en-US" sz="2000" i="1" dirty="0" smtClean="0">
                <a:latin typeface="+mn-lt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Another way to enter text on a slide is to use the Outline tab in the left-side navigation pane</a:t>
            </a:r>
            <a:r>
              <a:rPr lang="en-US" sz="2000" i="1" dirty="0" smtClean="0">
                <a:latin typeface="+mn-lt"/>
              </a:rPr>
              <a:t>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05400" y="2348235"/>
            <a:ext cx="3657600" cy="2294047"/>
          </a:xfrm>
          <a:prstGeom prst="rect">
            <a:avLst/>
          </a:prstGeom>
        </p:spPr>
      </p:pic>
      <p:sp>
        <p:nvSpPr>
          <p:cNvPr id="9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Creating and Editing Presentations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32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574675" indent="-214313"/>
            <a:r>
              <a:rPr lang="en-US" sz="4000" dirty="0" smtClean="0"/>
              <a:t>Integration: Creating a Presentation from a Word Outline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2076145"/>
            <a:ext cx="388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It is easy to </a:t>
            </a:r>
            <a:r>
              <a:rPr lang="en-US" sz="2000" i="1" dirty="0">
                <a:latin typeface="+mn-lt"/>
              </a:rPr>
              <a:t>populate a presentation with content that’s already been created in another Office </a:t>
            </a:r>
            <a:r>
              <a:rPr lang="en-US" sz="2000" i="1" dirty="0" smtClean="0">
                <a:latin typeface="+mn-lt"/>
              </a:rPr>
              <a:t>application.</a:t>
            </a:r>
          </a:p>
          <a:p>
            <a:pPr>
              <a:spcBef>
                <a:spcPts val="1200"/>
              </a:spcBef>
            </a:pPr>
            <a:r>
              <a:rPr lang="en-US" sz="2000" i="1" dirty="0">
                <a:latin typeface="+mn-lt"/>
              </a:rPr>
              <a:t>To import </a:t>
            </a:r>
            <a:r>
              <a:rPr lang="en-US" sz="2000" i="1" dirty="0" smtClean="0">
                <a:latin typeface="+mn-lt"/>
              </a:rPr>
              <a:t>an outline from a  Word document:</a:t>
            </a:r>
          </a:p>
          <a:p>
            <a:pPr marL="468313" indent="-234950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Make sure the Word file is saved as an .rtf file. </a:t>
            </a:r>
          </a:p>
          <a:p>
            <a:pPr marL="468313" indent="-234950">
              <a:spcBef>
                <a:spcPts val="0"/>
              </a:spcBef>
            </a:pPr>
            <a:r>
              <a:rPr lang="en-US" sz="2000" i="1" dirty="0" smtClean="0">
                <a:latin typeface="+mn-lt"/>
              </a:rPr>
              <a:t>In PowerPoint, click </a:t>
            </a:r>
            <a:r>
              <a:rPr lang="en-US" sz="2000" i="1" dirty="0">
                <a:latin typeface="+mn-lt"/>
              </a:rPr>
              <a:t>“Insert Slides from Outline.”</a:t>
            </a:r>
            <a:endParaRPr lang="en-US" sz="2000" i="1" dirty="0" smtClean="0">
              <a:latin typeface="+mn-lt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62600" y="2338465"/>
            <a:ext cx="2743200" cy="2799347"/>
          </a:xfrm>
          <a:prstGeom prst="rect">
            <a:avLst/>
          </a:prstGeom>
        </p:spPr>
      </p:pic>
      <p:sp>
        <p:nvSpPr>
          <p:cNvPr id="8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Integration: Creating a Presentation from a Word Outline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457200"/>
            <a:ext cx="9144000" cy="715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52425" indent="7938"/>
            <a:r>
              <a:rPr lang="en-US" sz="4000" dirty="0" smtClean="0"/>
              <a:t>Working With Slides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" y="1644783"/>
            <a:ext cx="388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To change the order of slides in Slide Sorter view, hold down mouse button, then drag to where it belongs.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To delete a slide, control-click the slide to get a shortcut menu, then choose “Delete Slide.”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>
                <a:latin typeface="+mn-lt"/>
              </a:rPr>
              <a:t>To change the layout of slide(s), select slide(s), click Layout button in Slides group on Home tab, and choose layout option.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46764" y="1583038"/>
            <a:ext cx="3657600" cy="3909142"/>
            <a:chOff x="4935878" y="1516912"/>
            <a:chExt cx="3657600" cy="390914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35878" y="1516912"/>
              <a:ext cx="3657600" cy="224060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393078" y="3962400"/>
              <a:ext cx="2743200" cy="1463654"/>
            </a:xfrm>
            <a:prstGeom prst="rect">
              <a:avLst/>
            </a:prstGeom>
          </p:spPr>
        </p:pic>
      </p:grpSp>
      <p:sp>
        <p:nvSpPr>
          <p:cNvPr id="10" name="Text Placeholder 5"/>
          <p:cNvSpPr txBox="1">
            <a:spLocks/>
          </p:cNvSpPr>
          <p:nvPr/>
        </p:nvSpPr>
        <p:spPr>
          <a:xfrm>
            <a:off x="457200" y="6248400"/>
            <a:ext cx="8686800" cy="304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100" b="1" dirty="0" smtClean="0">
                <a:solidFill>
                  <a:srgbClr val="65AA3B"/>
                </a:solidFill>
              </a:rPr>
              <a:t>Skills &gt; PowerPoint for Mac 2011 &gt; Working with Slides and Text &gt; Working With Slides</a:t>
            </a:r>
            <a:endParaRPr lang="en-US" sz="1100" dirty="0">
              <a:solidFill>
                <a:srgbClr val="65AA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2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T3_Theme1">
  <a:themeElements>
    <a:clrScheme name="1_CT3_Them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T3_Theme1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T3_Them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T3_Them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T3_Them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10583</TotalTime>
  <Words>2238</Words>
  <Application>Microsoft Office PowerPoint</Application>
  <PresentationFormat>On-screen Show (4:3)</PresentationFormat>
  <Paragraphs>236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1_CT3_Theme1</vt:lpstr>
      <vt:lpstr>Image</vt:lpstr>
      <vt:lpstr>Slide 1</vt:lpstr>
      <vt:lpstr>Slide 2</vt:lpstr>
      <vt:lpstr>PowerPoint Tools and Features</vt:lpstr>
      <vt:lpstr>Effective PowerPoint Presentations</vt:lpstr>
      <vt:lpstr>PowerPoint Presentation Uses</vt:lpstr>
      <vt:lpstr>Slide 6</vt:lpstr>
      <vt:lpstr>Creating and Editing Presentations</vt:lpstr>
      <vt:lpstr>Integration: Creating a Presentation from a Word Outline</vt:lpstr>
      <vt:lpstr>Working With Slides</vt:lpstr>
      <vt:lpstr>Entering and Formatting Text and Hyperlinks</vt:lpstr>
      <vt:lpstr>Inserting Symbols and Equations</vt:lpstr>
      <vt:lpstr>Presentation Views</vt:lpstr>
      <vt:lpstr>Using the Ruler and Guides</vt:lpstr>
      <vt:lpstr>Slide 14</vt:lpstr>
      <vt:lpstr>Inserting Graphics</vt:lpstr>
      <vt:lpstr>Adjusting Object Properties</vt:lpstr>
      <vt:lpstr>Layering and Grouping Objects</vt:lpstr>
      <vt:lpstr>Animating Objects</vt:lpstr>
      <vt:lpstr>Working with Tables and SmartArt</vt:lpstr>
      <vt:lpstr>Inserting Video and Music</vt:lpstr>
      <vt:lpstr>Integration: Inserting a Spreadsheet Table</vt:lpstr>
      <vt:lpstr>Slide 22</vt:lpstr>
      <vt:lpstr>Slide Header and Footer</vt:lpstr>
      <vt:lpstr>Inserting Date &amp; Time and Slide Numbers</vt:lpstr>
      <vt:lpstr>Working with a Slide Master</vt:lpstr>
      <vt:lpstr>Working with Slide Design</vt:lpstr>
      <vt:lpstr>Working with Slide Transitions</vt:lpstr>
      <vt:lpstr>Setting Up a Slide Show</vt:lpstr>
      <vt:lpstr>Slide 29</vt:lpstr>
      <vt:lpstr>Presenting a  Slide Show</vt:lpstr>
      <vt:lpstr>Printing Slides</vt:lpstr>
      <vt:lpstr>Publishing a Presentation</vt:lpstr>
    </vt:vector>
  </TitlesOfParts>
  <Company>Course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2008 for Mac</dc:title>
  <dc:subject>Word 2008 for Mac</dc:subject>
  <dc:creator>Brenda Jacobsen</dc:creator>
  <cp:lastModifiedBy>Julia</cp:lastModifiedBy>
  <cp:revision>377</cp:revision>
  <cp:lastPrinted>2012-06-09T16:12:41Z</cp:lastPrinted>
  <dcterms:created xsi:type="dcterms:W3CDTF">2009-02-17T16:51:53Z</dcterms:created>
  <dcterms:modified xsi:type="dcterms:W3CDTF">2012-06-12T17:36:21Z</dcterms:modified>
</cp:coreProperties>
</file>